
<file path=[Content_Types].xml><?xml version="1.0" encoding="utf-8"?>
<Types xmlns="http://schemas.openxmlformats.org/package/2006/content-types">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
  </p:notesMasterIdLst>
  <p:sldIdLst>
    <p:sldId id="256" r:id="rId2"/>
    <p:sldId id="257" r:id="rId3"/>
    <p:sldId id="258" r:id="rId4"/>
    <p:sldId id="259" r:id="rId5"/>
    <p:sldId id="260" r:id="rId6"/>
  </p:sldIdLst>
  <p:sldSz cx="18288000" cy="10287000"/>
  <p:notesSz cx="6858000" cy="9144000"/>
  <p:embeddedFontLst>
    <p:embeddedFont>
      <p:font typeface="Calibri" pitchFamily="34" charset="0"/>
      <p:regular r:id="rId8"/>
      <p:bold r:id="rId9"/>
      <p:italic r:id="rId10"/>
      <p:boldItalic r:id="rId11"/>
    </p:embeddedFont>
    <p:embeddedFont>
      <p:font typeface="Oswald Bold" charset="0"/>
      <p:regular r:id="rId12"/>
    </p:embeddedFont>
    <p:embeddedFont>
      <p:font typeface="Montserrat Classic Bold" charset="0"/>
      <p:regular r:id="rId13"/>
    </p:embeddedFont>
    <p:embeddedFont>
      <p:font typeface="宋体" pitchFamily="2" charset="-122"/>
      <p:regular r:id="rId14"/>
    </p:embeddedFont>
    <p:embeddedFont>
      <p:font typeface="DM Sans" charset="0"/>
      <p:regular r:id="rId15"/>
    </p:embeddedFont>
    <p:embeddedFont>
      <p:font typeface="DM Sans Italics"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3" d="100"/>
          <a:sy n="43" d="100"/>
        </p:scale>
        <p:origin x="-924" y="-11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70"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671"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672"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673"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74"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675"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615"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1048616"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1048617" name="Date Placeholder 3"/>
          <p:cNvSpPr>
            <a:spLocks noGrp="1"/>
          </p:cNvSpPr>
          <p:nvPr>
            <p:ph type="dt" sz="half" idx="10"/>
          </p:nvPr>
        </p:nvSpPr>
        <p:spPr/>
        <p:txBody>
          <a:bodyPr/>
          <a:lstStyle/>
          <a:p>
            <a:fld id="{1D8BD707-D9CF-40AE-B4C6-C98DA3205C09}" type="datetimeFigureOut">
              <a:rPr lang="en-US" smtClean="0"/>
              <a:pPr/>
              <a:t>4/14/2024</a:t>
            </a:fld>
            <a:endParaRPr lang="en-US"/>
          </a:p>
        </p:txBody>
      </p:sp>
      <p:sp>
        <p:nvSpPr>
          <p:cNvPr id="1048618" name="Footer Placeholder 4"/>
          <p:cNvSpPr>
            <a:spLocks noGrp="1"/>
          </p:cNvSpPr>
          <p:nvPr>
            <p:ph type="ftr" sz="quarter" idx="11"/>
          </p:nvPr>
        </p:nvSpPr>
        <p:spPr/>
        <p:txBody>
          <a:bodyPr/>
          <a:lstStyle/>
          <a:p>
            <a:endParaRPr lang="en-US"/>
          </a:p>
        </p:txBody>
      </p:sp>
      <p:sp>
        <p:nvSpPr>
          <p:cNvPr id="1048619"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40" name="Title 1"/>
          <p:cNvSpPr>
            <a:spLocks noGrp="1"/>
          </p:cNvSpPr>
          <p:nvPr>
            <p:ph type="title"/>
          </p:nvPr>
        </p:nvSpPr>
        <p:spPr/>
        <p:txBody>
          <a:bodyPr/>
          <a:lstStyle/>
          <a:p>
            <a:r>
              <a:rPr lang="en-US" smtClean="0"/>
              <a:t>Click to edit Master title style</a:t>
            </a:r>
            <a:endParaRPr lang="en-US"/>
          </a:p>
        </p:txBody>
      </p:sp>
      <p:sp>
        <p:nvSpPr>
          <p:cNvPr id="1048641"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42" name="Date Placeholder 3"/>
          <p:cNvSpPr>
            <a:spLocks noGrp="1"/>
          </p:cNvSpPr>
          <p:nvPr>
            <p:ph type="dt" sz="half" idx="10"/>
          </p:nvPr>
        </p:nvSpPr>
        <p:spPr/>
        <p:txBody>
          <a:bodyPr/>
          <a:lstStyle/>
          <a:p>
            <a:fld id="{1D8BD707-D9CF-40AE-B4C6-C98DA3205C09}" type="datetimeFigureOut">
              <a:rPr lang="en-US" smtClean="0"/>
              <a:pPr/>
              <a:t>4/14/2024</a:t>
            </a:fld>
            <a:endParaRPr lang="en-US"/>
          </a:p>
        </p:txBody>
      </p:sp>
      <p:sp>
        <p:nvSpPr>
          <p:cNvPr id="1048643" name="Footer Placeholder 4"/>
          <p:cNvSpPr>
            <a:spLocks noGrp="1"/>
          </p:cNvSpPr>
          <p:nvPr>
            <p:ph type="ftr" sz="quarter" idx="11"/>
          </p:nvPr>
        </p:nvSpPr>
        <p:spPr/>
        <p:txBody>
          <a:bodyPr/>
          <a:lstStyle/>
          <a:p>
            <a:endParaRPr lang="en-US"/>
          </a:p>
        </p:txBody>
      </p:sp>
      <p:sp>
        <p:nvSpPr>
          <p:cNvPr id="1048644"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24"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1048625"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26" name="Date Placeholder 3"/>
          <p:cNvSpPr>
            <a:spLocks noGrp="1"/>
          </p:cNvSpPr>
          <p:nvPr>
            <p:ph type="dt" sz="half" idx="10"/>
          </p:nvPr>
        </p:nvSpPr>
        <p:spPr/>
        <p:txBody>
          <a:bodyPr/>
          <a:lstStyle/>
          <a:p>
            <a:fld id="{1D8BD707-D9CF-40AE-B4C6-C98DA3205C09}" type="datetimeFigureOut">
              <a:rPr lang="en-US" smtClean="0"/>
              <a:pPr/>
              <a:t>4/14/2024</a:t>
            </a:fld>
            <a:endParaRPr lang="en-US"/>
          </a:p>
        </p:txBody>
      </p:sp>
      <p:sp>
        <p:nvSpPr>
          <p:cNvPr id="1048627" name="Footer Placeholder 4"/>
          <p:cNvSpPr>
            <a:spLocks noGrp="1"/>
          </p:cNvSpPr>
          <p:nvPr>
            <p:ph type="ftr" sz="quarter" idx="11"/>
          </p:nvPr>
        </p:nvSpPr>
        <p:spPr/>
        <p:txBody>
          <a:bodyPr/>
          <a:lstStyle/>
          <a:p>
            <a:endParaRPr lang="en-US"/>
          </a:p>
        </p:txBody>
      </p:sp>
      <p:sp>
        <p:nvSpPr>
          <p:cNvPr id="1048628"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29" name="Title 1"/>
          <p:cNvSpPr>
            <a:spLocks noGrp="1"/>
          </p:cNvSpPr>
          <p:nvPr>
            <p:ph type="title"/>
          </p:nvPr>
        </p:nvSpPr>
        <p:spPr/>
        <p:txBody>
          <a:bodyPr/>
          <a:lstStyle/>
          <a:p>
            <a:r>
              <a:rPr lang="en-US" smtClean="0"/>
              <a:t>Click to edit Master title style</a:t>
            </a:r>
            <a:endParaRPr lang="en-US"/>
          </a:p>
        </p:txBody>
      </p:sp>
      <p:sp>
        <p:nvSpPr>
          <p:cNvPr id="1048630"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31" name="Date Placeholder 3"/>
          <p:cNvSpPr>
            <a:spLocks noGrp="1"/>
          </p:cNvSpPr>
          <p:nvPr>
            <p:ph type="dt" sz="half" idx="10"/>
          </p:nvPr>
        </p:nvSpPr>
        <p:spPr/>
        <p:txBody>
          <a:bodyPr/>
          <a:lstStyle/>
          <a:p>
            <a:fld id="{1D8BD707-D9CF-40AE-B4C6-C98DA3205C09}" type="datetimeFigureOut">
              <a:rPr lang="en-US" smtClean="0"/>
              <a:pPr/>
              <a:t>4/14/2024</a:t>
            </a:fld>
            <a:endParaRPr lang="en-US"/>
          </a:p>
        </p:txBody>
      </p:sp>
      <p:sp>
        <p:nvSpPr>
          <p:cNvPr id="1048632" name="Footer Placeholder 4"/>
          <p:cNvSpPr>
            <a:spLocks noGrp="1"/>
          </p:cNvSpPr>
          <p:nvPr>
            <p:ph type="ftr" sz="quarter" idx="11"/>
          </p:nvPr>
        </p:nvSpPr>
        <p:spPr/>
        <p:txBody>
          <a:bodyPr/>
          <a:lstStyle/>
          <a:p>
            <a:endParaRPr lang="en-US"/>
          </a:p>
        </p:txBody>
      </p:sp>
      <p:sp>
        <p:nvSpPr>
          <p:cNvPr id="1048633"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45"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1048646"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1048647" name="Date Placeholder 3"/>
          <p:cNvSpPr>
            <a:spLocks noGrp="1"/>
          </p:cNvSpPr>
          <p:nvPr>
            <p:ph type="dt" sz="half" idx="10"/>
          </p:nvPr>
        </p:nvSpPr>
        <p:spPr/>
        <p:txBody>
          <a:bodyPr/>
          <a:lstStyle/>
          <a:p>
            <a:fld id="{1D8BD707-D9CF-40AE-B4C6-C98DA3205C09}" type="datetimeFigureOut">
              <a:rPr lang="en-US" smtClean="0"/>
              <a:pPr/>
              <a:t>4/14/2024</a:t>
            </a:fld>
            <a:endParaRPr lang="en-US"/>
          </a:p>
        </p:txBody>
      </p:sp>
      <p:sp>
        <p:nvSpPr>
          <p:cNvPr id="1048648" name="Footer Placeholder 4"/>
          <p:cNvSpPr>
            <a:spLocks noGrp="1"/>
          </p:cNvSpPr>
          <p:nvPr>
            <p:ph type="ftr" sz="quarter" idx="11"/>
          </p:nvPr>
        </p:nvSpPr>
        <p:spPr/>
        <p:txBody>
          <a:bodyPr/>
          <a:lstStyle/>
          <a:p>
            <a:endParaRPr lang="en-US"/>
          </a:p>
        </p:txBody>
      </p:sp>
      <p:sp>
        <p:nvSpPr>
          <p:cNvPr id="1048649"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50" name="Title 1"/>
          <p:cNvSpPr>
            <a:spLocks noGrp="1"/>
          </p:cNvSpPr>
          <p:nvPr>
            <p:ph type="title"/>
          </p:nvPr>
        </p:nvSpPr>
        <p:spPr/>
        <p:txBody>
          <a:bodyPr/>
          <a:lstStyle/>
          <a:p>
            <a:r>
              <a:rPr lang="en-US" smtClean="0"/>
              <a:t>Click to edit Master title style</a:t>
            </a:r>
            <a:endParaRPr lang="en-US"/>
          </a:p>
        </p:txBody>
      </p:sp>
      <p:sp>
        <p:nvSpPr>
          <p:cNvPr id="1048651"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52"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53" name="Date Placeholder 4"/>
          <p:cNvSpPr>
            <a:spLocks noGrp="1"/>
          </p:cNvSpPr>
          <p:nvPr>
            <p:ph type="dt" sz="half" idx="10"/>
          </p:nvPr>
        </p:nvSpPr>
        <p:spPr/>
        <p:txBody>
          <a:bodyPr/>
          <a:lstStyle/>
          <a:p>
            <a:fld id="{1D8BD707-D9CF-40AE-B4C6-C98DA3205C09}" type="datetimeFigureOut">
              <a:rPr lang="en-US" smtClean="0"/>
              <a:pPr/>
              <a:t>4/14/2024</a:t>
            </a:fld>
            <a:endParaRPr lang="en-US"/>
          </a:p>
        </p:txBody>
      </p:sp>
      <p:sp>
        <p:nvSpPr>
          <p:cNvPr id="1048654" name="Footer Placeholder 5"/>
          <p:cNvSpPr>
            <a:spLocks noGrp="1"/>
          </p:cNvSpPr>
          <p:nvPr>
            <p:ph type="ftr" sz="quarter" idx="11"/>
          </p:nvPr>
        </p:nvSpPr>
        <p:spPr/>
        <p:txBody>
          <a:bodyPr/>
          <a:lstStyle/>
          <a:p>
            <a:endParaRPr lang="en-US"/>
          </a:p>
        </p:txBody>
      </p:sp>
      <p:sp>
        <p:nvSpPr>
          <p:cNvPr id="1048655"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56" name="Title 1"/>
          <p:cNvSpPr>
            <a:spLocks noGrp="1"/>
          </p:cNvSpPr>
          <p:nvPr>
            <p:ph type="title"/>
          </p:nvPr>
        </p:nvSpPr>
        <p:spPr/>
        <p:txBody>
          <a:bodyPr/>
          <a:lstStyle/>
          <a:p>
            <a:r>
              <a:rPr lang="en-US" smtClean="0"/>
              <a:t>Click to edit Master title style</a:t>
            </a:r>
            <a:endParaRPr lang="en-US"/>
          </a:p>
        </p:txBody>
      </p:sp>
      <p:sp>
        <p:nvSpPr>
          <p:cNvPr id="1048657"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48658"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59"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48660"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61" name="Date Placeholder 6"/>
          <p:cNvSpPr>
            <a:spLocks noGrp="1"/>
          </p:cNvSpPr>
          <p:nvPr>
            <p:ph type="dt" sz="half" idx="10"/>
          </p:nvPr>
        </p:nvSpPr>
        <p:spPr/>
        <p:txBody>
          <a:bodyPr/>
          <a:lstStyle/>
          <a:p>
            <a:fld id="{1D8BD707-D9CF-40AE-B4C6-C98DA3205C09}" type="datetimeFigureOut">
              <a:rPr lang="en-US" smtClean="0"/>
              <a:pPr/>
              <a:t>4/14/2024</a:t>
            </a:fld>
            <a:endParaRPr lang="en-US"/>
          </a:p>
        </p:txBody>
      </p:sp>
      <p:sp>
        <p:nvSpPr>
          <p:cNvPr id="1048662" name="Footer Placeholder 7"/>
          <p:cNvSpPr>
            <a:spLocks noGrp="1"/>
          </p:cNvSpPr>
          <p:nvPr>
            <p:ph type="ftr" sz="quarter" idx="11"/>
          </p:nvPr>
        </p:nvSpPr>
        <p:spPr/>
        <p:txBody>
          <a:bodyPr/>
          <a:lstStyle/>
          <a:p>
            <a:endParaRPr lang="en-US"/>
          </a:p>
        </p:txBody>
      </p:sp>
      <p:sp>
        <p:nvSpPr>
          <p:cNvPr id="1048663"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20" name="Title 1"/>
          <p:cNvSpPr>
            <a:spLocks noGrp="1"/>
          </p:cNvSpPr>
          <p:nvPr>
            <p:ph type="title"/>
          </p:nvPr>
        </p:nvSpPr>
        <p:spPr/>
        <p:txBody>
          <a:bodyPr/>
          <a:lstStyle/>
          <a:p>
            <a:r>
              <a:rPr lang="en-US" smtClean="0"/>
              <a:t>Click to edit Master title style</a:t>
            </a:r>
            <a:endParaRPr lang="en-US"/>
          </a:p>
        </p:txBody>
      </p:sp>
      <p:sp>
        <p:nvSpPr>
          <p:cNvPr id="1048621" name="Date Placeholder 2"/>
          <p:cNvSpPr>
            <a:spLocks noGrp="1"/>
          </p:cNvSpPr>
          <p:nvPr>
            <p:ph type="dt" sz="half" idx="10"/>
          </p:nvPr>
        </p:nvSpPr>
        <p:spPr/>
        <p:txBody>
          <a:bodyPr/>
          <a:lstStyle/>
          <a:p>
            <a:fld id="{1D8BD707-D9CF-40AE-B4C6-C98DA3205C09}" type="datetimeFigureOut">
              <a:rPr lang="en-US" smtClean="0"/>
              <a:pPr/>
              <a:t>4/14/2024</a:t>
            </a:fld>
            <a:endParaRPr lang="en-US"/>
          </a:p>
        </p:txBody>
      </p:sp>
      <p:sp>
        <p:nvSpPr>
          <p:cNvPr id="1048622" name="Footer Placeholder 3"/>
          <p:cNvSpPr>
            <a:spLocks noGrp="1"/>
          </p:cNvSpPr>
          <p:nvPr>
            <p:ph type="ftr" sz="quarter" idx="11"/>
          </p:nvPr>
        </p:nvSpPr>
        <p:spPr/>
        <p:txBody>
          <a:bodyPr/>
          <a:lstStyle/>
          <a:p>
            <a:endParaRPr lang="en-US"/>
          </a:p>
        </p:txBody>
      </p:sp>
      <p:sp>
        <p:nvSpPr>
          <p:cNvPr id="1048623"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581" name="Date Placeholder 1"/>
          <p:cNvSpPr>
            <a:spLocks noGrp="1"/>
          </p:cNvSpPr>
          <p:nvPr>
            <p:ph type="dt" sz="half" idx="10"/>
          </p:nvPr>
        </p:nvSpPr>
        <p:spPr/>
        <p:txBody>
          <a:bodyPr/>
          <a:lstStyle/>
          <a:p>
            <a:fld id="{1D8BD707-D9CF-40AE-B4C6-C98DA3205C09}" type="datetimeFigureOut">
              <a:rPr lang="en-US" smtClean="0"/>
              <a:pPr/>
              <a:t>4/14/2024</a:t>
            </a:fld>
            <a:endParaRPr lang="en-US"/>
          </a:p>
        </p:txBody>
      </p:sp>
      <p:sp>
        <p:nvSpPr>
          <p:cNvPr id="1048582" name="Footer Placeholder 2"/>
          <p:cNvSpPr>
            <a:spLocks noGrp="1"/>
          </p:cNvSpPr>
          <p:nvPr>
            <p:ph type="ftr" sz="quarter" idx="11"/>
          </p:nvPr>
        </p:nvSpPr>
        <p:spPr/>
        <p:txBody>
          <a:bodyPr/>
          <a:lstStyle/>
          <a:p>
            <a:endParaRPr lang="en-US"/>
          </a:p>
        </p:txBody>
      </p:sp>
      <p:sp>
        <p:nvSpPr>
          <p:cNvPr id="1048583"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64"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1048665"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66"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48667" name="Date Placeholder 4"/>
          <p:cNvSpPr>
            <a:spLocks noGrp="1"/>
          </p:cNvSpPr>
          <p:nvPr>
            <p:ph type="dt" sz="half" idx="10"/>
          </p:nvPr>
        </p:nvSpPr>
        <p:spPr/>
        <p:txBody>
          <a:bodyPr/>
          <a:lstStyle/>
          <a:p>
            <a:fld id="{1D8BD707-D9CF-40AE-B4C6-C98DA3205C09}" type="datetimeFigureOut">
              <a:rPr lang="en-US" smtClean="0"/>
              <a:pPr/>
              <a:t>4/14/2024</a:t>
            </a:fld>
            <a:endParaRPr lang="en-US"/>
          </a:p>
        </p:txBody>
      </p:sp>
      <p:sp>
        <p:nvSpPr>
          <p:cNvPr id="1048668" name="Footer Placeholder 5"/>
          <p:cNvSpPr>
            <a:spLocks noGrp="1"/>
          </p:cNvSpPr>
          <p:nvPr>
            <p:ph type="ftr" sz="quarter" idx="11"/>
          </p:nvPr>
        </p:nvSpPr>
        <p:spPr/>
        <p:txBody>
          <a:bodyPr/>
          <a:lstStyle/>
          <a:p>
            <a:endParaRPr lang="en-US"/>
          </a:p>
        </p:txBody>
      </p:sp>
      <p:sp>
        <p:nvSpPr>
          <p:cNvPr id="1048669"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34"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1048635"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048636"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48637" name="Date Placeholder 4"/>
          <p:cNvSpPr>
            <a:spLocks noGrp="1"/>
          </p:cNvSpPr>
          <p:nvPr>
            <p:ph type="dt" sz="half" idx="10"/>
          </p:nvPr>
        </p:nvSpPr>
        <p:spPr/>
        <p:txBody>
          <a:bodyPr/>
          <a:lstStyle/>
          <a:p>
            <a:fld id="{1D8BD707-D9CF-40AE-B4C6-C98DA3205C09}" type="datetimeFigureOut">
              <a:rPr lang="en-US" smtClean="0"/>
              <a:pPr/>
              <a:t>4/14/2024</a:t>
            </a:fld>
            <a:endParaRPr lang="en-US"/>
          </a:p>
        </p:txBody>
      </p:sp>
      <p:sp>
        <p:nvSpPr>
          <p:cNvPr id="1048638" name="Footer Placeholder 5"/>
          <p:cNvSpPr>
            <a:spLocks noGrp="1"/>
          </p:cNvSpPr>
          <p:nvPr>
            <p:ph type="ftr" sz="quarter" idx="11"/>
          </p:nvPr>
        </p:nvSpPr>
        <p:spPr/>
        <p:txBody>
          <a:bodyPr/>
          <a:lstStyle/>
          <a:p>
            <a:endParaRPr lang="en-US"/>
          </a:p>
        </p:txBody>
      </p:sp>
      <p:sp>
        <p:nvSpPr>
          <p:cNvPr id="1048639"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1048577"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578"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4/14/2024</a:t>
            </a:fld>
            <a:endParaRPr lang="en-US"/>
          </a:p>
        </p:txBody>
      </p:sp>
      <p:sp>
        <p:nvSpPr>
          <p:cNvPr id="1048579"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4"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cstate="print"/>
            <a:stretch>
              <a:fillRect t="-38888" b="-38888"/>
            </a:stretch>
          </a:blipFill>
        </p:spPr>
      </p:sp>
      <p:sp>
        <p:nvSpPr>
          <p:cNvPr id="1048585" name="Freeform 3"/>
          <p:cNvSpPr/>
          <p:nvPr/>
        </p:nvSpPr>
        <p:spPr>
          <a:xfrm rot="7659121">
            <a:off x="14473354" y="5293633"/>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3" cstate="print"/>
            <a:stretch>
              <a:fillRect/>
            </a:stretch>
          </a:blipFill>
        </p:spPr>
      </p:sp>
      <p:sp>
        <p:nvSpPr>
          <p:cNvPr id="1048586" name="Freeform 4"/>
          <p:cNvSpPr/>
          <p:nvPr/>
        </p:nvSpPr>
        <p:spPr>
          <a:xfrm>
            <a:off x="-3258071" y="-4629150"/>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3" cstate="print"/>
            <a:stretch>
              <a:fillRect/>
            </a:stretch>
          </a:blipFill>
        </p:spPr>
      </p:sp>
      <p:grpSp>
        <p:nvGrpSpPr>
          <p:cNvPr id="20" name="Group 5"/>
          <p:cNvGrpSpPr/>
          <p:nvPr/>
        </p:nvGrpSpPr>
        <p:grpSpPr>
          <a:xfrm>
            <a:off x="4267200" y="2324100"/>
            <a:ext cx="10085180" cy="7391400"/>
            <a:chOff x="0" y="0"/>
            <a:chExt cx="1895495" cy="812800"/>
          </a:xfrm>
        </p:grpSpPr>
        <p:sp>
          <p:nvSpPr>
            <p:cNvPr id="1048587" name="Freeform 6"/>
            <p:cNvSpPr/>
            <p:nvPr/>
          </p:nvSpPr>
          <p:spPr>
            <a:xfrm>
              <a:off x="0" y="0"/>
              <a:ext cx="1895495" cy="812800"/>
            </a:xfrm>
            <a:custGeom>
              <a:avLst/>
              <a:gdLst/>
              <a:ahLst/>
              <a:cxnLst/>
              <a:rect l="l" t="t" r="r" b="b"/>
              <a:pathLst>
                <a:path w="1895495" h="812800">
                  <a:moveTo>
                    <a:pt x="0" y="0"/>
                  </a:moveTo>
                  <a:lnTo>
                    <a:pt x="1895495" y="0"/>
                  </a:lnTo>
                  <a:lnTo>
                    <a:pt x="1895495" y="812800"/>
                  </a:lnTo>
                  <a:lnTo>
                    <a:pt x="0" y="812800"/>
                  </a:lnTo>
                  <a:close/>
                </a:path>
              </a:pathLst>
            </a:custGeom>
            <a:solidFill>
              <a:srgbClr val="000000">
                <a:alpha val="0"/>
              </a:srgbClr>
            </a:solidFill>
            <a:ln w="38100" cap="sq">
              <a:solidFill>
                <a:srgbClr val="000000"/>
              </a:solidFill>
              <a:prstDash val="solid"/>
              <a:miter/>
            </a:ln>
          </p:spPr>
        </p:sp>
        <p:sp>
          <p:nvSpPr>
            <p:cNvPr id="1048588" name="TextBox 7"/>
            <p:cNvSpPr txBox="1"/>
            <p:nvPr/>
          </p:nvSpPr>
          <p:spPr>
            <a:xfrm>
              <a:off x="0" y="-19050"/>
              <a:ext cx="1895495" cy="831850"/>
            </a:xfrm>
            <a:prstGeom prst="rect">
              <a:avLst/>
            </a:prstGeom>
          </p:spPr>
          <p:txBody>
            <a:bodyPr lIns="50800" tIns="50800" rIns="50800" bIns="50800" rtlCol="0" anchor="ctr"/>
            <a:lstStyle/>
            <a:p>
              <a:pPr algn="ctr">
                <a:lnSpc>
                  <a:spcPts val="2859"/>
                </a:lnSpc>
              </a:pPr>
              <a:endParaRPr/>
            </a:p>
          </p:txBody>
        </p:sp>
      </p:grpSp>
      <p:sp>
        <p:nvSpPr>
          <p:cNvPr id="1048589" name="TextBox 10"/>
          <p:cNvSpPr txBox="1"/>
          <p:nvPr/>
        </p:nvSpPr>
        <p:spPr>
          <a:xfrm>
            <a:off x="4267200" y="2552700"/>
            <a:ext cx="9815307" cy="2487861"/>
          </a:xfrm>
          <a:prstGeom prst="rect">
            <a:avLst/>
          </a:prstGeom>
        </p:spPr>
        <p:txBody>
          <a:bodyPr lIns="0" tIns="0" rIns="0" bIns="0" rtlCol="0" anchor="t">
            <a:spAutoFit/>
          </a:bodyPr>
          <a:lstStyle/>
          <a:p>
            <a:pPr algn="ctr">
              <a:lnSpc>
                <a:spcPts val="9748"/>
              </a:lnSpc>
            </a:pPr>
            <a:r>
              <a:rPr lang="en-US" sz="7063" spc="692" dirty="0" smtClean="0">
                <a:solidFill>
                  <a:srgbClr val="231F20"/>
                </a:solidFill>
                <a:latin typeface="Oswald Bold"/>
              </a:rPr>
              <a:t>VOICE CONTROL WHEEL CHAIR</a:t>
            </a:r>
            <a:endParaRPr lang="en-US" sz="7063" spc="692" dirty="0">
              <a:solidFill>
                <a:srgbClr val="231F20"/>
              </a:solidFill>
              <a:latin typeface="Oswald Bold"/>
            </a:endParaRPr>
          </a:p>
        </p:txBody>
      </p:sp>
      <p:sp>
        <p:nvSpPr>
          <p:cNvPr id="1048590" name="TextBox 11"/>
          <p:cNvSpPr txBox="1"/>
          <p:nvPr/>
        </p:nvSpPr>
        <p:spPr>
          <a:xfrm>
            <a:off x="2514600" y="1714500"/>
            <a:ext cx="12848809" cy="464947"/>
          </a:xfrm>
          <a:prstGeom prst="rect">
            <a:avLst/>
          </a:prstGeom>
        </p:spPr>
        <p:txBody>
          <a:bodyPr lIns="0" tIns="0" rIns="0" bIns="0" rtlCol="0" anchor="t">
            <a:spAutoFit/>
          </a:bodyPr>
          <a:lstStyle/>
          <a:p>
            <a:pPr algn="ctr">
              <a:lnSpc>
                <a:spcPts val="3661"/>
              </a:lnSpc>
            </a:pPr>
            <a:r>
              <a:rPr lang="en-US" sz="3600" spc="140" dirty="0" smtClean="0">
                <a:solidFill>
                  <a:srgbClr val="231F20"/>
                </a:solidFill>
                <a:latin typeface="Montserrat Classic Bold"/>
              </a:rPr>
              <a:t>IIOT AND INDUSTRY 4.0</a:t>
            </a:r>
            <a:endParaRPr lang="en-US" sz="2653" spc="140" dirty="0">
              <a:solidFill>
                <a:srgbClr val="231F20"/>
              </a:solidFill>
              <a:latin typeface="Montserrat Classic Bold"/>
            </a:endParaRPr>
          </a:p>
        </p:txBody>
      </p:sp>
      <p:sp>
        <p:nvSpPr>
          <p:cNvPr id="1048591" name="TextBox 12"/>
          <p:cNvSpPr txBox="1"/>
          <p:nvPr/>
        </p:nvSpPr>
        <p:spPr>
          <a:xfrm>
            <a:off x="7772400" y="5143500"/>
            <a:ext cx="3980180" cy="688341"/>
          </a:xfrm>
          <a:prstGeom prst="rect">
            <a:avLst/>
          </a:prstGeom>
          <a:noFill/>
        </p:spPr>
        <p:txBody>
          <a:bodyPr wrap="none" rtlCol="0">
            <a:spAutoFit/>
          </a:bodyPr>
          <a:lstStyle/>
          <a:p>
            <a:r>
              <a:rPr lang="en-US" sz="4000" b="1" dirty="0" smtClean="0"/>
              <a:t>Team Members :</a:t>
            </a:r>
            <a:endParaRPr lang="en-US" sz="4000" b="1" dirty="0"/>
          </a:p>
        </p:txBody>
      </p:sp>
      <p:sp>
        <p:nvSpPr>
          <p:cNvPr id="1048592" name="TextBox 13"/>
          <p:cNvSpPr txBox="1"/>
          <p:nvPr/>
        </p:nvSpPr>
        <p:spPr>
          <a:xfrm>
            <a:off x="9677400" y="5981700"/>
            <a:ext cx="3370580" cy="2225040"/>
          </a:xfrm>
          <a:prstGeom prst="rect">
            <a:avLst/>
          </a:prstGeom>
          <a:noFill/>
        </p:spPr>
        <p:txBody>
          <a:bodyPr wrap="none" rtlCol="0">
            <a:spAutoFit/>
          </a:bodyPr>
          <a:lstStyle/>
          <a:p>
            <a:pPr marL="342900" indent="-342900">
              <a:buFont typeface="+mj-lt"/>
              <a:buAutoNum type="arabicPeriod"/>
            </a:pPr>
            <a:r>
              <a:rPr lang="en-US" sz="3600" dirty="0" smtClean="0"/>
              <a:t>K.D </a:t>
            </a:r>
            <a:r>
              <a:rPr lang="en-US" sz="3600" dirty="0" err="1" smtClean="0"/>
              <a:t>Karthi</a:t>
            </a:r>
            <a:endParaRPr lang="en-US" sz="3600" dirty="0" smtClean="0"/>
          </a:p>
          <a:p>
            <a:pPr marL="342900" indent="-342900">
              <a:buFont typeface="+mj-lt"/>
              <a:buAutoNum type="arabicPeriod"/>
            </a:pPr>
            <a:r>
              <a:rPr lang="en-US" sz="3600" dirty="0" err="1" smtClean="0"/>
              <a:t>R.Devibalan</a:t>
            </a:r>
            <a:endParaRPr lang="en-US" sz="3600" dirty="0" smtClean="0"/>
          </a:p>
          <a:p>
            <a:pPr marL="342900" indent="-342900">
              <a:buFont typeface="+mj-lt"/>
              <a:buAutoNum type="arabicPeriod"/>
            </a:pPr>
            <a:r>
              <a:rPr lang="en-US" sz="3600" dirty="0" err="1" smtClean="0"/>
              <a:t>S.Mahadevan</a:t>
            </a:r>
            <a:endParaRPr lang="en-US" sz="3600" dirty="0" smtClean="0"/>
          </a:p>
          <a:p>
            <a:pPr marL="342900" indent="-342900">
              <a:buFont typeface="+mj-lt"/>
              <a:buAutoNum type="arabicPeriod"/>
            </a:pPr>
            <a:r>
              <a:rPr lang="en-US" sz="3600" dirty="0" err="1" smtClean="0"/>
              <a:t>V.Vadivel</a:t>
            </a:r>
            <a:endParaRPr lang="en-US" sz="3600" dirty="0" smtClean="0"/>
          </a:p>
        </p:txBody>
      </p:sp>
      <p:sp>
        <p:nvSpPr>
          <p:cNvPr id="12" name="TextBox 11"/>
          <p:cNvSpPr txBox="1"/>
          <p:nvPr/>
        </p:nvSpPr>
        <p:spPr>
          <a:xfrm>
            <a:off x="7848600" y="8267700"/>
            <a:ext cx="7162800" cy="1323439"/>
          </a:xfrm>
          <a:prstGeom prst="rect">
            <a:avLst/>
          </a:prstGeom>
          <a:noFill/>
        </p:spPr>
        <p:txBody>
          <a:bodyPr wrap="square" rtlCol="0">
            <a:spAutoFit/>
          </a:bodyPr>
          <a:lstStyle/>
          <a:p>
            <a:r>
              <a:rPr lang="en-US" sz="4000" b="1" dirty="0" smtClean="0"/>
              <a:t>BE.ECE</a:t>
            </a:r>
          </a:p>
          <a:p>
            <a:r>
              <a:rPr lang="en-US" sz="4000" b="1" dirty="0" smtClean="0"/>
              <a:t>M A M College of Engineering</a:t>
            </a:r>
            <a:endParaRPr lang="en-US" sz="32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3"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cstate="print"/>
            <a:stretch>
              <a:fillRect t="-38888" b="-38888"/>
            </a:stretch>
          </a:blipFill>
        </p:spPr>
        <p:txBody>
          <a:bodyPr/>
          <a:lstStyle/>
          <a:p>
            <a:r>
              <a:rPr lang="en-US" altLang="en-US"/>
              <a:t>m</a:t>
            </a:r>
            <a:endParaRPr lang="zh-CN" altLang="en-US"/>
          </a:p>
        </p:txBody>
      </p:sp>
      <p:sp>
        <p:nvSpPr>
          <p:cNvPr id="1048594" name="Freeform 3"/>
          <p:cNvSpPr/>
          <p:nvPr/>
        </p:nvSpPr>
        <p:spPr>
          <a:xfrm rot="3407869">
            <a:off x="12052165" y="1118883"/>
            <a:ext cx="12471670" cy="5351480"/>
          </a:xfrm>
          <a:custGeom>
            <a:avLst/>
            <a:gdLst/>
            <a:ahLst/>
            <a:cxnLst/>
            <a:rect l="l" t="t" r="r" b="b"/>
            <a:pathLst>
              <a:path w="12471670" h="5351480">
                <a:moveTo>
                  <a:pt x="0" y="0"/>
                </a:moveTo>
                <a:lnTo>
                  <a:pt x="12471670" y="0"/>
                </a:lnTo>
                <a:lnTo>
                  <a:pt x="12471670" y="5351480"/>
                </a:lnTo>
                <a:lnTo>
                  <a:pt x="0" y="5351480"/>
                </a:lnTo>
                <a:lnTo>
                  <a:pt x="0" y="0"/>
                </a:lnTo>
                <a:close/>
              </a:path>
            </a:pathLst>
          </a:custGeom>
          <a:blipFill>
            <a:blip r:embed="rId3" cstate="print"/>
            <a:stretch>
              <a:fillRect/>
            </a:stretch>
          </a:blipFill>
        </p:spPr>
      </p:sp>
      <p:sp>
        <p:nvSpPr>
          <p:cNvPr id="1048595" name="Freeform 9"/>
          <p:cNvSpPr/>
          <p:nvPr/>
        </p:nvSpPr>
        <p:spPr>
          <a:xfrm rot="3407869">
            <a:off x="-4696947" y="10150458"/>
            <a:ext cx="12471670" cy="5351480"/>
          </a:xfrm>
          <a:custGeom>
            <a:avLst/>
            <a:gdLst/>
            <a:ahLst/>
            <a:cxnLst/>
            <a:rect l="l" t="t" r="r" b="b"/>
            <a:pathLst>
              <a:path w="12471670" h="5351480">
                <a:moveTo>
                  <a:pt x="0" y="0"/>
                </a:moveTo>
                <a:lnTo>
                  <a:pt x="12471670" y="0"/>
                </a:lnTo>
                <a:lnTo>
                  <a:pt x="12471670" y="5351480"/>
                </a:lnTo>
                <a:lnTo>
                  <a:pt x="0" y="5351480"/>
                </a:lnTo>
                <a:lnTo>
                  <a:pt x="0" y="0"/>
                </a:lnTo>
                <a:close/>
              </a:path>
            </a:pathLst>
          </a:custGeom>
          <a:blipFill>
            <a:blip r:embed="rId3" cstate="print"/>
            <a:stretch>
              <a:fillRect/>
            </a:stretch>
          </a:blipFill>
        </p:spPr>
      </p:sp>
      <p:sp>
        <p:nvSpPr>
          <p:cNvPr id="1048596" name="TextBox 11"/>
          <p:cNvSpPr txBox="1"/>
          <p:nvPr/>
        </p:nvSpPr>
        <p:spPr>
          <a:xfrm>
            <a:off x="838200" y="342900"/>
            <a:ext cx="13793486" cy="1257681"/>
          </a:xfrm>
          <a:prstGeom prst="rect">
            <a:avLst/>
          </a:prstGeom>
        </p:spPr>
        <p:txBody>
          <a:bodyPr wrap="square" lIns="0" tIns="0" rIns="0" bIns="0" rtlCol="0" anchor="t">
            <a:spAutoFit/>
          </a:bodyPr>
          <a:lstStyle/>
          <a:p>
            <a:pPr marL="0" lvl="0" indent="0">
              <a:lnSpc>
                <a:spcPts val="9903"/>
              </a:lnSpc>
            </a:pPr>
            <a:r>
              <a:rPr lang="en-US" sz="7200" spc="924" dirty="0" smtClean="0">
                <a:solidFill>
                  <a:srgbClr val="231F20"/>
                </a:solidFill>
                <a:latin typeface="Oswald Bold"/>
              </a:rPr>
              <a:t>PROJECT DESCRIPTION</a:t>
            </a:r>
            <a:endParaRPr lang="en-US" sz="7200" spc="924" dirty="0">
              <a:solidFill>
                <a:srgbClr val="231F20"/>
              </a:solidFill>
              <a:latin typeface="Oswald Bold"/>
            </a:endParaRPr>
          </a:p>
        </p:txBody>
      </p:sp>
      <p:sp>
        <p:nvSpPr>
          <p:cNvPr id="1048597" name="TextBox 12"/>
          <p:cNvSpPr txBox="1"/>
          <p:nvPr/>
        </p:nvSpPr>
        <p:spPr>
          <a:xfrm>
            <a:off x="4354181" y="2071925"/>
            <a:ext cx="9372600" cy="802640"/>
          </a:xfrm>
          <a:prstGeom prst="rect">
            <a:avLst/>
          </a:prstGeom>
        </p:spPr>
        <p:txBody>
          <a:bodyPr wrap="square" lIns="0" tIns="0" rIns="0" bIns="0" rtlCol="0" anchor="t">
            <a:spAutoFit/>
          </a:bodyPr>
          <a:lstStyle/>
          <a:p>
            <a:pPr marL="494517" lvl="1" indent="-247258">
              <a:lnSpc>
                <a:spcPts val="3160"/>
              </a:lnSpc>
              <a:buFont typeface="Arial"/>
              <a:buChar char="•"/>
            </a:pPr>
            <a:r>
              <a:rPr lang="en-US" sz="3200" dirty="0" smtClean="0"/>
              <a:t>Development of a Voice-Controlled Wheelchair System Using </a:t>
            </a:r>
            <a:r>
              <a:rPr lang="en-US" sz="3200" dirty="0" err="1" smtClean="0"/>
              <a:t>Arduino</a:t>
            </a:r>
            <a:r>
              <a:rPr lang="en-US" sz="3200" dirty="0" smtClean="0"/>
              <a:t>, Bluetooth, and DC Motors</a:t>
            </a:r>
            <a:endParaRPr lang="en-US" sz="3200" dirty="0"/>
          </a:p>
        </p:txBody>
      </p:sp>
      <p:sp>
        <p:nvSpPr>
          <p:cNvPr id="1048598" name="TextBox 14"/>
          <p:cNvSpPr txBox="1"/>
          <p:nvPr/>
        </p:nvSpPr>
        <p:spPr>
          <a:xfrm>
            <a:off x="3120033" y="2874565"/>
            <a:ext cx="6992126" cy="815341"/>
          </a:xfrm>
          <a:prstGeom prst="rect">
            <a:avLst/>
          </a:prstGeom>
          <a:noFill/>
        </p:spPr>
        <p:txBody>
          <a:bodyPr wrap="square" rtlCol="0">
            <a:spAutoFit/>
          </a:bodyPr>
          <a:lstStyle/>
          <a:p>
            <a:r>
              <a:rPr lang="en-US" sz="4800" b="1" dirty="0" smtClean="0"/>
              <a:t>Aim :</a:t>
            </a:r>
            <a:endParaRPr lang="en-US" sz="4800" b="1" dirty="0"/>
          </a:p>
        </p:txBody>
      </p:sp>
      <p:sp>
        <p:nvSpPr>
          <p:cNvPr id="1048599" name="TextBox 15"/>
          <p:cNvSpPr txBox="1"/>
          <p:nvPr/>
        </p:nvSpPr>
        <p:spPr>
          <a:xfrm>
            <a:off x="4573286" y="3834130"/>
            <a:ext cx="9525000" cy="3037840"/>
          </a:xfrm>
          <a:prstGeom prst="rect">
            <a:avLst/>
          </a:prstGeom>
          <a:noFill/>
        </p:spPr>
        <p:txBody>
          <a:bodyPr wrap="square" rtlCol="0">
            <a:spAutoFit/>
          </a:bodyPr>
          <a:lstStyle/>
          <a:p>
            <a:pPr>
              <a:buFont typeface="Arial" pitchFamily="34" charset="0"/>
              <a:buChar char="•"/>
            </a:pPr>
            <a:r>
              <a:rPr lang="en-US" sz="3200" dirty="0" smtClean="0"/>
              <a:t>  The aim of the project is to develop a voice-controlled wheelchair  system using </a:t>
            </a:r>
            <a:r>
              <a:rPr lang="en-US" sz="3200" dirty="0" err="1" smtClean="0"/>
              <a:t>Arduino</a:t>
            </a:r>
            <a:r>
              <a:rPr lang="en-US" sz="3200" dirty="0" smtClean="0"/>
              <a:t>, Bluetooth, and DC motors, with the objective  of providing enhanced mobility and independence for individuals with mobility impairments.</a:t>
            </a:r>
          </a:p>
          <a:p>
            <a:pPr>
              <a:buFont typeface="Arial" pitchFamily="34" charset="0"/>
              <a:buChar char="•"/>
            </a:pPr>
            <a:endParaRPr lang="en-US" sz="3600" dirty="0"/>
          </a:p>
        </p:txBody>
      </p:sp>
      <p:sp>
        <p:nvSpPr>
          <p:cNvPr id="1048676" name="TextBox 1048675"/>
          <p:cNvSpPr txBox="1"/>
          <p:nvPr/>
        </p:nvSpPr>
        <p:spPr>
          <a:xfrm>
            <a:off x="1538887" y="12315657"/>
            <a:ext cx="4000000" cy="510541"/>
          </a:xfrm>
          <a:prstGeom prst="rect">
            <a:avLst/>
          </a:prstGeom>
        </p:spPr>
        <p:txBody>
          <a:bodyPr wrap="square" rtlCol="0">
            <a:spAutoFit/>
          </a:bodyPr>
          <a:lstStyle/>
          <a:p>
            <a:endParaRPr lang="en-US" sz="2800">
              <a:solidFill>
                <a:srgbClr val="000000"/>
              </a:solidFill>
            </a:endParaRPr>
          </a:p>
        </p:txBody>
      </p:sp>
      <p:sp>
        <p:nvSpPr>
          <p:cNvPr id="1048677" name="TextBox 1048676"/>
          <p:cNvSpPr txBox="1"/>
          <p:nvPr/>
        </p:nvSpPr>
        <p:spPr>
          <a:xfrm>
            <a:off x="1119559" y="6456997"/>
            <a:ext cx="8992599" cy="751839"/>
          </a:xfrm>
          <a:prstGeom prst="rect">
            <a:avLst/>
          </a:prstGeom>
        </p:spPr>
        <p:txBody>
          <a:bodyPr wrap="square" rtlCol="0">
            <a:spAutoFit/>
          </a:bodyPr>
          <a:lstStyle/>
          <a:p>
            <a:r>
              <a:rPr lang="en-US" sz="4400" b="1">
                <a:solidFill>
                  <a:srgbClr val="000000"/>
                </a:solidFill>
              </a:rPr>
              <a:t>Components</a:t>
            </a:r>
            <a:r>
              <a:rPr lang="en-US" sz="3200" b="1">
                <a:solidFill>
                  <a:srgbClr val="000000"/>
                </a:solidFill>
              </a:rPr>
              <a:t> </a:t>
            </a:r>
            <a:r>
              <a:rPr lang="en-US" sz="4400" b="1">
                <a:solidFill>
                  <a:srgbClr val="000000"/>
                </a:solidFill>
              </a:rPr>
              <a:t>:</a:t>
            </a:r>
            <a:endParaRPr lang="en-US" sz="2800" b="1">
              <a:solidFill>
                <a:srgbClr val="000000"/>
              </a:solidFill>
            </a:endParaRPr>
          </a:p>
        </p:txBody>
      </p:sp>
      <p:sp>
        <p:nvSpPr>
          <p:cNvPr id="1048678" name="TextBox 1048677"/>
          <p:cNvSpPr txBox="1"/>
          <p:nvPr/>
        </p:nvSpPr>
        <p:spPr>
          <a:xfrm>
            <a:off x="4572000" y="7240012"/>
            <a:ext cx="4187018" cy="3046988"/>
          </a:xfrm>
          <a:prstGeom prst="rect">
            <a:avLst/>
          </a:prstGeom>
        </p:spPr>
        <p:txBody>
          <a:bodyPr wrap="square" rtlCol="0">
            <a:spAutoFit/>
          </a:bodyPr>
          <a:lstStyle/>
          <a:p>
            <a:pPr marL="457200" indent="-457200">
              <a:buFont typeface="Arial"/>
              <a:buChar char="•"/>
            </a:pPr>
            <a:r>
              <a:rPr lang="en-US" sz="3200" dirty="0" err="1">
                <a:solidFill>
                  <a:srgbClr val="000000"/>
                </a:solidFill>
              </a:rPr>
              <a:t>Arduino</a:t>
            </a:r>
            <a:r>
              <a:rPr lang="en-US" sz="3200" dirty="0">
                <a:solidFill>
                  <a:srgbClr val="000000"/>
                </a:solidFill>
              </a:rPr>
              <a:t> Uno</a:t>
            </a:r>
            <a:endParaRPr lang="en-US" sz="2800" dirty="0">
              <a:solidFill>
                <a:srgbClr val="000000"/>
              </a:solidFill>
            </a:endParaRPr>
          </a:p>
          <a:p>
            <a:pPr marL="457200" indent="-457200">
              <a:buFont typeface="Arial"/>
              <a:buChar char="•"/>
            </a:pPr>
            <a:r>
              <a:rPr lang="en-US" sz="3200" dirty="0">
                <a:solidFill>
                  <a:srgbClr val="000000"/>
                </a:solidFill>
              </a:rPr>
              <a:t>Bluetooth module</a:t>
            </a:r>
            <a:endParaRPr lang="en-US" sz="2800" dirty="0">
              <a:solidFill>
                <a:srgbClr val="000000"/>
              </a:solidFill>
            </a:endParaRPr>
          </a:p>
          <a:p>
            <a:pPr marL="457200" indent="-457200">
              <a:buFont typeface="Arial"/>
              <a:buChar char="•"/>
            </a:pPr>
            <a:r>
              <a:rPr lang="en-US" sz="3200" dirty="0">
                <a:solidFill>
                  <a:srgbClr val="000000"/>
                </a:solidFill>
              </a:rPr>
              <a:t>Motor driver </a:t>
            </a:r>
            <a:r>
              <a:rPr lang="en-US" sz="3200" dirty="0" smtClean="0">
                <a:solidFill>
                  <a:srgbClr val="000000"/>
                </a:solidFill>
              </a:rPr>
              <a:t>L298N</a:t>
            </a:r>
          </a:p>
          <a:p>
            <a:pPr marL="457200" indent="-457200">
              <a:buFont typeface="Arial"/>
              <a:buChar char="•"/>
            </a:pPr>
            <a:r>
              <a:rPr lang="en-US" sz="3200" dirty="0" smtClean="0">
                <a:solidFill>
                  <a:srgbClr val="000000"/>
                </a:solidFill>
              </a:rPr>
              <a:t>9V Battery</a:t>
            </a:r>
            <a:endParaRPr lang="en-US" sz="2800" dirty="0">
              <a:solidFill>
                <a:srgbClr val="000000"/>
              </a:solidFill>
            </a:endParaRPr>
          </a:p>
          <a:p>
            <a:pPr marL="457200" indent="-457200">
              <a:buFont typeface="Arial"/>
              <a:buChar char="•"/>
            </a:pPr>
            <a:r>
              <a:rPr lang="en-US" sz="3200" dirty="0">
                <a:solidFill>
                  <a:srgbClr val="000000"/>
                </a:solidFill>
              </a:rPr>
              <a:t>Dc Motor</a:t>
            </a:r>
            <a:endParaRPr lang="en-US" sz="2800" dirty="0">
              <a:solidFill>
                <a:srgbClr val="000000"/>
              </a:solidFill>
            </a:endParaRPr>
          </a:p>
          <a:p>
            <a:pPr marL="457200" indent="-457200">
              <a:buFont typeface="Arial"/>
              <a:buChar char="•"/>
            </a:pPr>
            <a:r>
              <a:rPr lang="en-US" sz="3200" dirty="0">
                <a:solidFill>
                  <a:srgbClr val="000000"/>
                </a:solidFill>
              </a:rPr>
              <a:t>Jumper wires </a:t>
            </a:r>
            <a:endParaRPr lang="en-US" sz="2800" dirty="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0"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cstate="print"/>
            <a:stretch>
              <a:fillRect t="-38888" b="-38888"/>
            </a:stretch>
          </a:blipFill>
        </p:spPr>
      </p:sp>
      <p:sp>
        <p:nvSpPr>
          <p:cNvPr id="1048601" name="Freeform 3"/>
          <p:cNvSpPr/>
          <p:nvPr/>
        </p:nvSpPr>
        <p:spPr>
          <a:xfrm rot="3407869">
            <a:off x="12052165" y="1118883"/>
            <a:ext cx="12471670" cy="5351480"/>
          </a:xfrm>
          <a:custGeom>
            <a:avLst/>
            <a:gdLst/>
            <a:ahLst/>
            <a:cxnLst/>
            <a:rect l="l" t="t" r="r" b="b"/>
            <a:pathLst>
              <a:path w="12471670" h="5351480">
                <a:moveTo>
                  <a:pt x="0" y="0"/>
                </a:moveTo>
                <a:lnTo>
                  <a:pt x="12471670" y="0"/>
                </a:lnTo>
                <a:lnTo>
                  <a:pt x="12471670" y="5351480"/>
                </a:lnTo>
                <a:lnTo>
                  <a:pt x="0" y="5351480"/>
                </a:lnTo>
                <a:lnTo>
                  <a:pt x="0" y="0"/>
                </a:lnTo>
                <a:close/>
              </a:path>
            </a:pathLst>
          </a:custGeom>
          <a:blipFill>
            <a:blip r:embed="rId3" cstate="print"/>
            <a:stretch>
              <a:fillRect/>
            </a:stretch>
          </a:blipFill>
        </p:spPr>
      </p:sp>
      <p:sp>
        <p:nvSpPr>
          <p:cNvPr id="1048602" name="Freeform 9"/>
          <p:cNvSpPr/>
          <p:nvPr/>
        </p:nvSpPr>
        <p:spPr>
          <a:xfrm rot="3407869">
            <a:off x="-4696947" y="10150458"/>
            <a:ext cx="12471670" cy="5351480"/>
          </a:xfrm>
          <a:custGeom>
            <a:avLst/>
            <a:gdLst/>
            <a:ahLst/>
            <a:cxnLst/>
            <a:rect l="l" t="t" r="r" b="b"/>
            <a:pathLst>
              <a:path w="12471670" h="5351480">
                <a:moveTo>
                  <a:pt x="0" y="0"/>
                </a:moveTo>
                <a:lnTo>
                  <a:pt x="12471670" y="0"/>
                </a:lnTo>
                <a:lnTo>
                  <a:pt x="12471670" y="5351480"/>
                </a:lnTo>
                <a:lnTo>
                  <a:pt x="0" y="5351480"/>
                </a:lnTo>
                <a:lnTo>
                  <a:pt x="0" y="0"/>
                </a:lnTo>
                <a:close/>
              </a:path>
            </a:pathLst>
          </a:custGeom>
          <a:blipFill>
            <a:blip r:embed="rId3" cstate="print"/>
            <a:stretch>
              <a:fillRect/>
            </a:stretch>
          </a:blipFill>
        </p:spPr>
      </p:sp>
      <p:sp>
        <p:nvSpPr>
          <p:cNvPr id="1048603" name="TextBox 11"/>
          <p:cNvSpPr txBox="1"/>
          <p:nvPr/>
        </p:nvSpPr>
        <p:spPr>
          <a:xfrm>
            <a:off x="914400" y="800100"/>
            <a:ext cx="8857998" cy="1257681"/>
          </a:xfrm>
          <a:prstGeom prst="rect">
            <a:avLst/>
          </a:prstGeom>
        </p:spPr>
        <p:txBody>
          <a:bodyPr wrap="square" lIns="0" tIns="0" rIns="0" bIns="0" rtlCol="0" anchor="t">
            <a:spAutoFit/>
          </a:bodyPr>
          <a:lstStyle/>
          <a:p>
            <a:pPr marL="0" lvl="0" indent="0">
              <a:lnSpc>
                <a:spcPts val="9903"/>
              </a:lnSpc>
            </a:pPr>
            <a:r>
              <a:rPr lang="en-US" sz="7200" spc="924" dirty="0" smtClean="0">
                <a:solidFill>
                  <a:srgbClr val="231F20"/>
                </a:solidFill>
                <a:latin typeface="Oswald Bold"/>
              </a:rPr>
              <a:t>PROPOSED IDEA</a:t>
            </a:r>
            <a:endParaRPr lang="en-US" sz="7200" spc="924" dirty="0">
              <a:solidFill>
                <a:srgbClr val="231F20"/>
              </a:solidFill>
              <a:latin typeface="Oswald Bold"/>
            </a:endParaRPr>
          </a:p>
        </p:txBody>
      </p:sp>
      <p:sp>
        <p:nvSpPr>
          <p:cNvPr id="1048604" name="TextBox 12"/>
          <p:cNvSpPr txBox="1"/>
          <p:nvPr/>
        </p:nvSpPr>
        <p:spPr>
          <a:xfrm>
            <a:off x="1676400" y="2552700"/>
            <a:ext cx="13639800" cy="6822440"/>
          </a:xfrm>
          <a:prstGeom prst="rect">
            <a:avLst/>
          </a:prstGeom>
        </p:spPr>
        <p:txBody>
          <a:bodyPr wrap="square" lIns="0" tIns="0" rIns="0" bIns="0" rtlCol="0" anchor="t">
            <a:spAutoFit/>
          </a:bodyPr>
          <a:lstStyle/>
          <a:p>
            <a:pPr marL="494517" lvl="1" indent="-247258">
              <a:lnSpc>
                <a:spcPts val="3160"/>
              </a:lnSpc>
              <a:buFont typeface="Arial"/>
              <a:buChar char="•"/>
            </a:pPr>
            <a:r>
              <a:rPr lang="en-US" sz="3200" dirty="0" smtClean="0"/>
              <a:t>This project aims to design and implement a voice-controlled wheelchair system utilizing </a:t>
            </a:r>
            <a:r>
              <a:rPr lang="en-US" sz="3200" dirty="0" err="1" smtClean="0"/>
              <a:t>Arduino</a:t>
            </a:r>
            <a:r>
              <a:rPr lang="en-US" sz="3200" dirty="0" smtClean="0"/>
              <a:t> microcontroller technology, Bluetooth communication, and DC motors controlled by an L298N motor driver.</a:t>
            </a:r>
          </a:p>
          <a:p>
            <a:pPr marL="494517" lvl="1" indent="-247258">
              <a:lnSpc>
                <a:spcPts val="3160"/>
              </a:lnSpc>
              <a:buFont typeface="Arial"/>
              <a:buChar char="•"/>
            </a:pPr>
            <a:endParaRPr lang="zh-CN" altLang="en-US"/>
          </a:p>
          <a:p>
            <a:pPr marL="494517" lvl="1" indent="-247258">
              <a:lnSpc>
                <a:spcPts val="3160"/>
              </a:lnSpc>
              <a:buFont typeface="Arial"/>
              <a:buChar char="•"/>
            </a:pPr>
            <a:r>
              <a:rPr lang="en-US" sz="3200" dirty="0" smtClean="0"/>
              <a:t> The system integrates components such as a battery for power supply, jumper wires for circuit connections, and software programmed on the </a:t>
            </a:r>
            <a:r>
              <a:rPr lang="en-US" sz="3200" dirty="0" err="1" smtClean="0"/>
              <a:t>Arduino</a:t>
            </a:r>
            <a:r>
              <a:rPr lang="en-US" sz="3200" dirty="0" smtClean="0"/>
              <a:t> platform for voice recognition and motor control. Through Bluetooth connectivity, users can issue voice commands to maneuver the wheelchair in various directions, enhancing mobility and independence for individuals with mobility impairments. </a:t>
            </a:r>
          </a:p>
          <a:p>
            <a:pPr marL="494517" lvl="1" indent="-247258">
              <a:lnSpc>
                <a:spcPts val="3160"/>
              </a:lnSpc>
              <a:buFont typeface="Arial"/>
              <a:buChar char="•"/>
            </a:pPr>
            <a:endParaRPr lang="zh-CN" altLang="en-US"/>
          </a:p>
          <a:p>
            <a:pPr marL="494517" lvl="1" indent="-247258">
              <a:lnSpc>
                <a:spcPts val="3160"/>
              </a:lnSpc>
              <a:buFont typeface="Arial"/>
              <a:buChar char="•"/>
            </a:pPr>
            <a:r>
              <a:rPr lang="en-US" sz="3200" dirty="0" smtClean="0"/>
              <a:t>The system's architecture and functionality are detailed, including hardware setup, software development, and integration testing.</a:t>
            </a:r>
          </a:p>
          <a:p>
            <a:pPr marL="494517" lvl="1" indent="-247258">
              <a:lnSpc>
                <a:spcPts val="3160"/>
              </a:lnSpc>
              <a:buFont typeface="Arial"/>
              <a:buChar char="•"/>
            </a:pPr>
            <a:endParaRPr lang="zh-CN" altLang="en-US"/>
          </a:p>
          <a:p>
            <a:pPr marL="494517" lvl="1" indent="-247258">
              <a:lnSpc>
                <a:spcPts val="3160"/>
              </a:lnSpc>
              <a:buFont typeface="Arial"/>
              <a:buChar char="•"/>
            </a:pPr>
            <a:r>
              <a:rPr lang="en-US" sz="3200" dirty="0" smtClean="0"/>
              <a:t> Preliminary results demonstrate the feasibility and effectiveness of the proposed solution, with potential for further optimization and application in assistive technology for disabled individuals</a:t>
            </a:r>
            <a:endParaRPr lang="en-US" sz="3200" spc="224" dirty="0">
              <a:solidFill>
                <a:srgbClr val="231F20"/>
              </a:solidFill>
              <a:latin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1048605" name="TextBox 3"/>
          <p:cNvSpPr txBox="1"/>
          <p:nvPr/>
        </p:nvSpPr>
        <p:spPr>
          <a:xfrm>
            <a:off x="609600" y="571500"/>
            <a:ext cx="12057353" cy="1771396"/>
          </a:xfrm>
          <a:prstGeom prst="rect">
            <a:avLst/>
          </a:prstGeom>
        </p:spPr>
        <p:txBody>
          <a:bodyPr lIns="0" tIns="0" rIns="0" bIns="0" rtlCol="0" anchor="t">
            <a:spAutoFit/>
          </a:bodyPr>
          <a:lstStyle/>
          <a:p>
            <a:pPr>
              <a:lnSpc>
                <a:spcPts val="13948"/>
              </a:lnSpc>
            </a:pPr>
            <a:r>
              <a:rPr lang="en-US" sz="7200" spc="990" dirty="0" smtClean="0">
                <a:solidFill>
                  <a:srgbClr val="FFFFFF"/>
                </a:solidFill>
                <a:latin typeface="Oswald Bold"/>
              </a:rPr>
              <a:t>PROGRAM :</a:t>
            </a:r>
            <a:endParaRPr lang="en-US" sz="7200" spc="990" dirty="0">
              <a:solidFill>
                <a:srgbClr val="FFFFFF"/>
              </a:solidFill>
              <a:latin typeface="Oswald Bold"/>
            </a:endParaRPr>
          </a:p>
        </p:txBody>
      </p:sp>
      <p:sp>
        <p:nvSpPr>
          <p:cNvPr id="1048606" name="Freeform 4"/>
          <p:cNvSpPr/>
          <p:nvPr/>
        </p:nvSpPr>
        <p:spPr>
          <a:xfrm>
            <a:off x="13447294" y="-384319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cstate="print"/>
            <a:stretch>
              <a:fillRect/>
            </a:stretch>
          </a:blipFill>
        </p:spPr>
      </p:sp>
      <p:pic>
        <p:nvPicPr>
          <p:cNvPr id="2097152" name="Picture 8" descr="Screenshot (54).png"/>
          <p:cNvPicPr>
            <a:picLocks noChangeAspect="1"/>
          </p:cNvPicPr>
          <p:nvPr/>
        </p:nvPicPr>
        <p:blipFill>
          <a:blip r:embed="rId3" cstate="print"/>
          <a:stretch>
            <a:fillRect/>
          </a:stretch>
        </p:blipFill>
        <p:spPr>
          <a:xfrm>
            <a:off x="1066800" y="2933700"/>
            <a:ext cx="4315428" cy="6154009"/>
          </a:xfrm>
          <a:prstGeom prst="rect">
            <a:avLst/>
          </a:prstGeom>
        </p:spPr>
      </p:pic>
      <p:pic>
        <p:nvPicPr>
          <p:cNvPr id="2097153" name="Picture 9" descr="Screenshot (55).png"/>
          <p:cNvPicPr>
            <a:picLocks noChangeAspect="1"/>
          </p:cNvPicPr>
          <p:nvPr/>
        </p:nvPicPr>
        <p:blipFill>
          <a:blip r:embed="rId4" cstate="print"/>
          <a:srcRect b="2716"/>
          <a:stretch>
            <a:fillRect/>
          </a:stretch>
        </p:blipFill>
        <p:spPr>
          <a:xfrm>
            <a:off x="6019800" y="2933700"/>
            <a:ext cx="4143954" cy="6172200"/>
          </a:xfrm>
          <a:prstGeom prst="rect">
            <a:avLst/>
          </a:prstGeom>
        </p:spPr>
      </p:pic>
      <p:pic>
        <p:nvPicPr>
          <p:cNvPr id="2097154" name="Picture 10" descr="Screenshot (56).png"/>
          <p:cNvPicPr>
            <a:picLocks noChangeAspect="1"/>
          </p:cNvPicPr>
          <p:nvPr/>
        </p:nvPicPr>
        <p:blipFill>
          <a:blip r:embed="rId5" cstate="print"/>
          <a:srcRect b="3483"/>
          <a:stretch>
            <a:fillRect/>
          </a:stretch>
        </p:blipFill>
        <p:spPr>
          <a:xfrm>
            <a:off x="10820400" y="2933700"/>
            <a:ext cx="4343400" cy="6096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cstate="print"/>
            <a:stretch>
              <a:fillRect t="-38888" b="-38888"/>
            </a:stretch>
          </a:blipFill>
        </p:spPr>
      </p:sp>
      <p:grpSp>
        <p:nvGrpSpPr>
          <p:cNvPr id="25" name="Group 3"/>
          <p:cNvGrpSpPr/>
          <p:nvPr/>
        </p:nvGrpSpPr>
        <p:grpSpPr>
          <a:xfrm>
            <a:off x="0" y="0"/>
            <a:ext cx="18288000" cy="3086100"/>
            <a:chOff x="0" y="0"/>
            <a:chExt cx="4816593" cy="812800"/>
          </a:xfrm>
        </p:grpSpPr>
        <p:sp>
          <p:nvSpPr>
            <p:cNvPr id="1048608"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A1A1A"/>
            </a:solidFill>
          </p:spPr>
        </p:sp>
        <p:sp>
          <p:nvSpPr>
            <p:cNvPr id="1048609" name="TextBox 5"/>
            <p:cNvSpPr txBox="1"/>
            <p:nvPr/>
          </p:nvSpPr>
          <p:spPr>
            <a:xfrm>
              <a:off x="0" y="-19050"/>
              <a:ext cx="4816593" cy="831850"/>
            </a:xfrm>
            <a:prstGeom prst="rect">
              <a:avLst/>
            </a:prstGeom>
          </p:spPr>
          <p:txBody>
            <a:bodyPr lIns="50800" tIns="50800" rIns="50800" bIns="50800" rtlCol="0" anchor="ctr"/>
            <a:lstStyle/>
            <a:p>
              <a:pPr algn="ctr">
                <a:lnSpc>
                  <a:spcPts val="2859"/>
                </a:lnSpc>
              </a:pPr>
              <a:endParaRPr/>
            </a:p>
          </p:txBody>
        </p:sp>
      </p:grpSp>
      <p:sp>
        <p:nvSpPr>
          <p:cNvPr id="1048610" name="Freeform 6"/>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3" cstate="print"/>
            <a:stretch>
              <a:fillRect/>
            </a:stretch>
          </a:blipFill>
        </p:spPr>
      </p:sp>
      <p:sp>
        <p:nvSpPr>
          <p:cNvPr id="1048611" name="Freeform 7"/>
          <p:cNvSpPr/>
          <p:nvPr/>
        </p:nvSpPr>
        <p:spPr>
          <a:xfrm>
            <a:off x="-2851369"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3" cstate="print"/>
            <a:stretch>
              <a:fillRect/>
            </a:stretch>
          </a:blipFill>
        </p:spPr>
      </p:sp>
      <p:sp>
        <p:nvSpPr>
          <p:cNvPr id="1048612" name="TextBox 12"/>
          <p:cNvSpPr txBox="1"/>
          <p:nvPr/>
        </p:nvSpPr>
        <p:spPr>
          <a:xfrm>
            <a:off x="3429000" y="342900"/>
            <a:ext cx="10906040" cy="2814828"/>
          </a:xfrm>
          <a:prstGeom prst="rect">
            <a:avLst/>
          </a:prstGeom>
        </p:spPr>
        <p:txBody>
          <a:bodyPr lIns="0" tIns="0" rIns="0" bIns="0" rtlCol="0" anchor="t">
            <a:spAutoFit/>
          </a:bodyPr>
          <a:lstStyle/>
          <a:p>
            <a:pPr algn="ctr">
              <a:lnSpc>
                <a:spcPts val="11082"/>
              </a:lnSpc>
            </a:pPr>
            <a:r>
              <a:rPr lang="en-US" sz="7200" spc="786" dirty="0" smtClean="0">
                <a:solidFill>
                  <a:srgbClr val="FFFFFF"/>
                </a:solidFill>
                <a:latin typeface="Oswald Bold"/>
              </a:rPr>
              <a:t>SCHEMATICS &amp; OUTPUTS</a:t>
            </a:r>
            <a:endParaRPr lang="en-US" sz="7200" spc="786" dirty="0">
              <a:solidFill>
                <a:srgbClr val="FFFFFF"/>
              </a:solidFill>
              <a:latin typeface="Oswald Bold"/>
            </a:endParaRPr>
          </a:p>
        </p:txBody>
      </p:sp>
      <p:sp>
        <p:nvSpPr>
          <p:cNvPr id="1048613" name="TextBox 15"/>
          <p:cNvSpPr txBox="1"/>
          <p:nvPr/>
        </p:nvSpPr>
        <p:spPr>
          <a:xfrm>
            <a:off x="685800" y="3368455"/>
            <a:ext cx="9034431" cy="2906748"/>
          </a:xfrm>
          <a:prstGeom prst="rect">
            <a:avLst/>
          </a:prstGeom>
        </p:spPr>
        <p:txBody>
          <a:bodyPr lIns="50800" tIns="50800" rIns="50800" bIns="50800" rtlCol="0" anchor="ctr"/>
          <a:lstStyle/>
          <a:p>
            <a:pPr algn="ctr">
              <a:lnSpc>
                <a:spcPts val="2859"/>
              </a:lnSpc>
            </a:pPr>
            <a:endParaRPr/>
          </a:p>
        </p:txBody>
      </p:sp>
      <p:sp>
        <p:nvSpPr>
          <p:cNvPr id="1048614" name="TextBox 20"/>
          <p:cNvSpPr txBox="1"/>
          <p:nvPr/>
        </p:nvSpPr>
        <p:spPr>
          <a:xfrm>
            <a:off x="11410691" y="6287274"/>
            <a:ext cx="4473739" cy="853740"/>
          </a:xfrm>
          <a:prstGeom prst="rect">
            <a:avLst/>
          </a:prstGeom>
        </p:spPr>
        <p:txBody>
          <a:bodyPr lIns="50800" tIns="50800" rIns="50800" bIns="50800" rtlCol="0" anchor="ctr"/>
          <a:lstStyle/>
          <a:p>
            <a:pPr marL="0" lvl="0" indent="0" algn="ctr">
              <a:lnSpc>
                <a:spcPts val="4114"/>
              </a:lnSpc>
              <a:spcBef>
                <a:spcPct val="0"/>
              </a:spcBef>
            </a:pPr>
            <a:r>
              <a:rPr lang="en-US" sz="2981" spc="29">
                <a:solidFill>
                  <a:srgbClr val="FFFFFF"/>
                </a:solidFill>
                <a:latin typeface="DM Sans Italics"/>
              </a:rPr>
              <a:t>Vision</a:t>
            </a:r>
          </a:p>
        </p:txBody>
      </p:sp>
      <p:pic>
        <p:nvPicPr>
          <p:cNvPr id="2097155" name="Picture 24" descr="download.jpg"/>
          <p:cNvPicPr>
            <a:picLocks noChangeAspect="1"/>
          </p:cNvPicPr>
          <p:nvPr/>
        </p:nvPicPr>
        <p:blipFill>
          <a:blip r:embed="rId4" cstate="print"/>
          <a:stretch>
            <a:fillRect/>
          </a:stretch>
        </p:blipFill>
        <p:spPr>
          <a:xfrm>
            <a:off x="10363200" y="3086100"/>
            <a:ext cx="7924800" cy="7200900"/>
          </a:xfrm>
          <a:prstGeom prst="rect">
            <a:avLst/>
          </a:prstGeom>
        </p:spPr>
      </p:pic>
      <p:pic>
        <p:nvPicPr>
          <p:cNvPr id="2097156" name="Picture 25" descr="1713034835420.jpg"/>
          <p:cNvPicPr>
            <a:picLocks noChangeAspect="1"/>
          </p:cNvPicPr>
          <p:nvPr/>
        </p:nvPicPr>
        <p:blipFill>
          <a:blip r:embed="rId5" cstate="print"/>
          <a:srcRect t="1487" r="-1301" b="6815"/>
          <a:stretch>
            <a:fillRect/>
          </a:stretch>
        </p:blipFill>
        <p:spPr>
          <a:xfrm>
            <a:off x="381000" y="3314701"/>
            <a:ext cx="8534400" cy="3339548"/>
          </a:xfrm>
          <a:prstGeom prst="rect">
            <a:avLst/>
          </a:prstGeom>
        </p:spPr>
      </p:pic>
      <p:pic>
        <p:nvPicPr>
          <p:cNvPr id="2097157" name="Picture 12" descr="robotcar.jpg"/>
          <p:cNvPicPr>
            <a:picLocks noChangeAspect="1"/>
          </p:cNvPicPr>
          <p:nvPr/>
        </p:nvPicPr>
        <p:blipFill>
          <a:blip r:embed="rId6" cstate="print"/>
          <a:stretch>
            <a:fillRect/>
          </a:stretch>
        </p:blipFill>
        <p:spPr>
          <a:xfrm>
            <a:off x="457200" y="6667500"/>
            <a:ext cx="8195116" cy="334171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236</Words>
  <Application>Microsoft Office PowerPoint</Application>
  <PresentationFormat>Custom</PresentationFormat>
  <Paragraphs>32</Paragraphs>
  <Slides>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Arial</vt:lpstr>
      <vt:lpstr>Calibri</vt:lpstr>
      <vt:lpstr>Oswald Bold</vt:lpstr>
      <vt:lpstr>Montserrat Classic Bold</vt:lpstr>
      <vt:lpstr>宋体</vt:lpstr>
      <vt:lpstr>DM Sans</vt:lpstr>
      <vt:lpstr>DM Sans Italics</vt:lpstr>
      <vt:lpstr>Office Theme</vt:lpstr>
      <vt:lpstr>Slide 1</vt:lpstr>
      <vt:lpstr>Slide 2</vt:lpstr>
      <vt:lpstr>Slide 3</vt:lpstr>
      <vt:lpstr>Slide 4</vt:lpstr>
      <vt:lpstr>Slide 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dc:creator>CPH1859</dc:creator>
  <cp:lastModifiedBy>Devibalan</cp:lastModifiedBy>
  <cp:revision>3</cp:revision>
  <dcterms:created xsi:type="dcterms:W3CDTF">2006-08-15T13:00:00Z</dcterms:created>
  <dcterms:modified xsi:type="dcterms:W3CDTF">2024-04-14T07:30:16Z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9b1a5ea698a8473ebbba2cfce7ea31f3</vt:lpwstr>
  </property>
</Properties>
</file>